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281" autoAdjust="0"/>
  </p:normalViewPr>
  <p:slideViewPr>
    <p:cSldViewPr>
      <p:cViewPr>
        <p:scale>
          <a:sx n="150" d="100"/>
          <a:sy n="15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545" tIns="45773" rIns="91545" bIns="457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095"/>
          </a:xfrm>
          <a:prstGeom prst="rect">
            <a:avLst/>
          </a:prstGeom>
        </p:spPr>
        <p:txBody>
          <a:bodyPr vert="horz" lIns="91545" tIns="45773" rIns="91545" bIns="457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B86F35-E24A-45CD-86F1-D9B1896370CB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5" tIns="45773" rIns="91545" bIns="45773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8" y="4715274"/>
            <a:ext cx="5437821" cy="4466432"/>
          </a:xfrm>
          <a:prstGeom prst="rect">
            <a:avLst/>
          </a:prstGeom>
        </p:spPr>
        <p:txBody>
          <a:bodyPr vert="horz" lIns="91545" tIns="45773" rIns="91545" bIns="45773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960"/>
            <a:ext cx="2946351" cy="496094"/>
          </a:xfrm>
          <a:prstGeom prst="rect">
            <a:avLst/>
          </a:prstGeom>
        </p:spPr>
        <p:txBody>
          <a:bodyPr vert="horz" lIns="91545" tIns="45773" rIns="91545" bIns="457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729" y="9428960"/>
            <a:ext cx="2946351" cy="496094"/>
          </a:xfrm>
          <a:prstGeom prst="rect">
            <a:avLst/>
          </a:prstGeom>
        </p:spPr>
        <p:txBody>
          <a:bodyPr vert="horz" lIns="91545" tIns="45773" rIns="91545" bIns="457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29FE96-F682-4562-8DBB-33D9CF535B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36437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14F349-FC7C-49C8-8FF5-0AEDCB46BF36}" type="slidenum">
              <a:rPr lang="pl-P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719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ECE08-F741-4657-9481-0AF9C0C736CB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03115-C150-40FA-AE28-23D3C8D77F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FE77E-4801-4C28-9F2C-B1B98819B9A3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A73CD-8FD2-4797-8671-D76BE2F14E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FCA5A-175E-4AAA-9EB4-8508A7E4B961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9562-47C7-4CA0-931B-1B9DA4773F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A376-157A-4AC0-A289-67CD29EF8FDA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2339-4E71-46AE-AFB5-E007863F2E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63121-9768-4256-A8B7-C5F1F31DFFC3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FE889-9070-4041-8FA8-90219A7551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279A-90E1-4B89-A55A-9F3B31251DD0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AFD8-BBC3-4F9D-98A5-66FFE8F4AA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92F2-C9AB-4BFE-8BBF-8AE5DCEFA7EA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EBC37-71E3-43BB-8E57-5AE1524066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E5964-E3D7-47B6-A2FA-3D7E0259E5F9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CAE-8BD5-4DA3-9270-3A9FD66B0A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C4682-8971-4D27-9C4D-950708E7FA94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8B4C7-6E7F-4FDF-9208-191AB077EB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D0FF-DD67-49CB-AA66-8B6A2BE3E0DE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B55E-1AC7-4D60-BA4D-1FB76E9AE7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C6EE-D950-41C2-A278-886D16370F9F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E9B8-EA87-4CB9-89D8-2FB42F9C14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93FAD7-9613-4337-8EE5-54895078EF78}" type="datetimeFigureOut">
              <a:rPr lang="pl-PL"/>
              <a:pPr>
                <a:defRPr/>
              </a:pPr>
              <a:t>2019-09-09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072C23-8D55-4412-81AC-DAAD35EB40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upa 2"/>
          <p:cNvGrpSpPr>
            <a:grpSpLocks/>
          </p:cNvGrpSpPr>
          <p:nvPr/>
        </p:nvGrpSpPr>
        <p:grpSpPr bwMode="auto">
          <a:xfrm>
            <a:off x="323850" y="476672"/>
            <a:ext cx="8750300" cy="3312368"/>
            <a:chOff x="2505814" y="-243674"/>
            <a:chExt cx="3571432" cy="2911094"/>
          </a:xfrm>
        </p:grpSpPr>
        <p:sp>
          <p:nvSpPr>
            <p:cNvPr id="95" name="Dowolny kształt 94"/>
            <p:cNvSpPr/>
            <p:nvPr/>
          </p:nvSpPr>
          <p:spPr>
            <a:xfrm>
              <a:off x="4193368" y="-24367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800" dirty="0"/>
                <a:t>DYREKTOR SP ZOZ</a:t>
              </a:r>
            </a:p>
          </p:txBody>
        </p:sp>
        <p:sp>
          <p:nvSpPr>
            <p:cNvPr id="96" name="Dowolny kształt 95"/>
            <p:cNvSpPr/>
            <p:nvPr/>
          </p:nvSpPr>
          <p:spPr>
            <a:xfrm>
              <a:off x="3971123" y="404951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   ZASTĘPCA DYREKTORA DS. LECZNICTWA SP ZOZ</a:t>
              </a:r>
            </a:p>
          </p:txBody>
        </p:sp>
        <p:sp>
          <p:nvSpPr>
            <p:cNvPr id="97" name="Dowolny kształt 96"/>
            <p:cNvSpPr/>
            <p:nvPr/>
          </p:nvSpPr>
          <p:spPr>
            <a:xfrm>
              <a:off x="2555743" y="688412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PRZYJAZNY SZPITAL </a:t>
              </a:r>
              <a:br>
                <a:rPr lang="pl-PL" sz="500" dirty="0"/>
              </a:br>
              <a:r>
                <a:rPr lang="pl-PL" sz="500" dirty="0"/>
                <a:t>W SULECHOWIE</a:t>
              </a:r>
            </a:p>
          </p:txBody>
        </p:sp>
        <p:sp>
          <p:nvSpPr>
            <p:cNvPr id="98" name="Dowolny kształt 97"/>
            <p:cNvSpPr/>
            <p:nvPr/>
          </p:nvSpPr>
          <p:spPr>
            <a:xfrm>
              <a:off x="2505814" y="89062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SZPITAL</a:t>
              </a:r>
            </a:p>
          </p:txBody>
        </p:sp>
        <p:sp>
          <p:nvSpPr>
            <p:cNvPr id="99" name="Dowolny kształt 98"/>
            <p:cNvSpPr/>
            <p:nvPr/>
          </p:nvSpPr>
          <p:spPr>
            <a:xfrm>
              <a:off x="2589211" y="1326663"/>
              <a:ext cx="310837" cy="228162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 smtClean="0"/>
                <a:t>ODDZIAŁY SZPITALNE</a:t>
              </a:r>
              <a:endParaRPr lang="pl-PL" sz="500" dirty="0"/>
            </a:p>
          </p:txBody>
        </p:sp>
        <p:sp>
          <p:nvSpPr>
            <p:cNvPr id="108" name="Dowolny kształt 107"/>
            <p:cNvSpPr/>
            <p:nvPr/>
          </p:nvSpPr>
          <p:spPr>
            <a:xfrm>
              <a:off x="2584262" y="1635456"/>
              <a:ext cx="320702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BLOK OPERACYJNY</a:t>
              </a:r>
            </a:p>
          </p:txBody>
        </p:sp>
        <p:sp>
          <p:nvSpPr>
            <p:cNvPr id="109" name="Dowolny kształt 108"/>
            <p:cNvSpPr/>
            <p:nvPr/>
          </p:nvSpPr>
          <p:spPr>
            <a:xfrm>
              <a:off x="2584549" y="109758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IZBA PRZYJĘĆ SZPITALA</a:t>
              </a:r>
            </a:p>
          </p:txBody>
        </p:sp>
        <p:sp>
          <p:nvSpPr>
            <p:cNvPr id="110" name="Dowolny kształt 109"/>
            <p:cNvSpPr/>
            <p:nvPr/>
          </p:nvSpPr>
          <p:spPr>
            <a:xfrm>
              <a:off x="2584262" y="1826088"/>
              <a:ext cx="320702" cy="77709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APTEKA ZAKŁADOWA</a:t>
              </a:r>
            </a:p>
          </p:txBody>
        </p:sp>
        <p:sp>
          <p:nvSpPr>
            <p:cNvPr id="111" name="Dowolny kształt 110"/>
            <p:cNvSpPr/>
            <p:nvPr/>
          </p:nvSpPr>
          <p:spPr>
            <a:xfrm>
              <a:off x="2583027" y="1942374"/>
              <a:ext cx="321937" cy="77709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STERYLIZATORNIA</a:t>
              </a:r>
            </a:p>
          </p:txBody>
        </p:sp>
        <p:sp>
          <p:nvSpPr>
            <p:cNvPr id="112" name="Dowolny kształt 111"/>
            <p:cNvSpPr/>
            <p:nvPr/>
          </p:nvSpPr>
          <p:spPr>
            <a:xfrm>
              <a:off x="3407586" y="693195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 smtClean="0"/>
                <a:t>ZESPÓŁ PORADNI </a:t>
              </a:r>
              <a:endParaRPr lang="pl-PL" sz="500" dirty="0"/>
            </a:p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 smtClean="0"/>
                <a:t>SPECJALISTYCZNYCH</a:t>
              </a:r>
              <a:endParaRPr lang="pl-PL" sz="500" dirty="0"/>
            </a:p>
          </p:txBody>
        </p:sp>
        <p:sp>
          <p:nvSpPr>
            <p:cNvPr id="113" name="Dowolny kształt 112"/>
            <p:cNvSpPr/>
            <p:nvPr/>
          </p:nvSpPr>
          <p:spPr>
            <a:xfrm>
              <a:off x="3752417" y="912756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PORADNIE/PRACOWNIE SPECJALISTYCZNE</a:t>
              </a:r>
            </a:p>
          </p:txBody>
        </p:sp>
        <p:sp>
          <p:nvSpPr>
            <p:cNvPr id="125" name="Dowolny kształt 124"/>
            <p:cNvSpPr/>
            <p:nvPr/>
          </p:nvSpPr>
          <p:spPr>
            <a:xfrm>
              <a:off x="3751898" y="1122743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SZKOŁA RODZENIA</a:t>
              </a:r>
            </a:p>
          </p:txBody>
        </p:sp>
        <p:sp>
          <p:nvSpPr>
            <p:cNvPr id="138" name="Dowolny kształt 137"/>
            <p:cNvSpPr/>
            <p:nvPr/>
          </p:nvSpPr>
          <p:spPr>
            <a:xfrm>
              <a:off x="3751898" y="1530487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ZESPÓŁ TRANSPORTU MEDYCZNEGO</a:t>
              </a:r>
            </a:p>
          </p:txBody>
        </p:sp>
        <p:sp>
          <p:nvSpPr>
            <p:cNvPr id="140" name="Dowolny kształt 139"/>
            <p:cNvSpPr/>
            <p:nvPr/>
          </p:nvSpPr>
          <p:spPr>
            <a:xfrm>
              <a:off x="3751886" y="1728002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ZAKŁAD FIZJOTERAPII</a:t>
              </a:r>
            </a:p>
          </p:txBody>
        </p:sp>
        <p:sp>
          <p:nvSpPr>
            <p:cNvPr id="144" name="Dowolny kształt 143"/>
            <p:cNvSpPr/>
            <p:nvPr/>
          </p:nvSpPr>
          <p:spPr>
            <a:xfrm>
              <a:off x="2580278" y="2284133"/>
              <a:ext cx="324591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anchor="ctr"/>
            <a:lstStyle/>
            <a:p>
              <a:pPr algn="ctr" defTabSz="222250">
                <a:lnSpc>
                  <a:spcPct val="90000"/>
                </a:lnSpc>
                <a:spcAft>
                  <a:spcPct val="35000"/>
                </a:spcAft>
              </a:pPr>
              <a:r>
                <a:rPr lang="pl-PL" sz="500">
                  <a:solidFill>
                    <a:srgbClr val="000000"/>
                  </a:solidFill>
                  <a:latin typeface="Arial" charset="0"/>
                  <a:cs typeface="Arial" charset="0"/>
                </a:rPr>
                <a:t>Zakład Diagnostyki Laboratoryjnej</a:t>
              </a:r>
            </a:p>
          </p:txBody>
        </p:sp>
        <p:sp>
          <p:nvSpPr>
            <p:cNvPr id="150" name="Dowolny kształt 149"/>
            <p:cNvSpPr/>
            <p:nvPr/>
          </p:nvSpPr>
          <p:spPr>
            <a:xfrm>
              <a:off x="2579427" y="2471469"/>
              <a:ext cx="325442" cy="195951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anchor="ctr"/>
            <a:lstStyle/>
            <a:p>
              <a:pPr algn="ctr" defTabSz="222250">
                <a:lnSpc>
                  <a:spcPct val="90000"/>
                </a:lnSpc>
                <a:spcAft>
                  <a:spcPct val="35000"/>
                </a:spcAft>
              </a:pPr>
              <a:r>
                <a:rPr lang="pl-PL" sz="500">
                  <a:solidFill>
                    <a:srgbClr val="000000"/>
                  </a:solidFill>
                  <a:latin typeface="Arial" charset="0"/>
                  <a:cs typeface="Arial" charset="0"/>
                </a:rPr>
                <a:t>Zakład Radiologii i Diagnostyki Obrazowej</a:t>
              </a:r>
            </a:p>
          </p:txBody>
        </p:sp>
        <p:sp>
          <p:nvSpPr>
            <p:cNvPr id="158" name="Dowolny kształt 157"/>
            <p:cNvSpPr/>
            <p:nvPr/>
          </p:nvSpPr>
          <p:spPr>
            <a:xfrm>
              <a:off x="3423665" y="915578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POGOTOWIE RATUNKOWE</a:t>
              </a:r>
            </a:p>
          </p:txBody>
        </p:sp>
        <p:sp>
          <p:nvSpPr>
            <p:cNvPr id="163" name="Dowolny kształt 162"/>
            <p:cNvSpPr/>
            <p:nvPr/>
          </p:nvSpPr>
          <p:spPr>
            <a:xfrm>
              <a:off x="4190781" y="683890"/>
              <a:ext cx="310837" cy="155417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PIELĘGNIARKA EPIDEMIOLOGICZNA</a:t>
              </a:r>
            </a:p>
          </p:txBody>
        </p:sp>
        <p:sp>
          <p:nvSpPr>
            <p:cNvPr id="164" name="Dowolny kształt 163"/>
            <p:cNvSpPr/>
            <p:nvPr/>
          </p:nvSpPr>
          <p:spPr>
            <a:xfrm>
              <a:off x="4568324" y="683890"/>
              <a:ext cx="310837" cy="263133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DZIAŁ ANALIZ , KONTRAKTOWANIA I REJESTRU USŁUG MEDYCZNYCH</a:t>
              </a:r>
            </a:p>
          </p:txBody>
        </p:sp>
        <p:sp>
          <p:nvSpPr>
            <p:cNvPr id="168" name="Dowolny kształt 167"/>
            <p:cNvSpPr/>
            <p:nvPr/>
          </p:nvSpPr>
          <p:spPr>
            <a:xfrm>
              <a:off x="4938917" y="401132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ZASTĘPCA DYREKTORA </a:t>
              </a:r>
              <a:br>
                <a:rPr lang="pl-PL" sz="500" dirty="0"/>
              </a:br>
              <a:r>
                <a:rPr lang="pl-PL" sz="500" dirty="0"/>
                <a:t>SP ZOZ</a:t>
              </a:r>
            </a:p>
          </p:txBody>
        </p:sp>
        <p:sp>
          <p:nvSpPr>
            <p:cNvPr id="169" name="Dowolny kształt 168"/>
            <p:cNvSpPr/>
            <p:nvPr/>
          </p:nvSpPr>
          <p:spPr>
            <a:xfrm>
              <a:off x="4938917" y="62037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DZIAŁ ADMINISTRACYJNO-EKSPLOATACYJNY</a:t>
              </a:r>
            </a:p>
          </p:txBody>
        </p:sp>
        <p:sp>
          <p:nvSpPr>
            <p:cNvPr id="174" name="Dowolny kształt 173"/>
            <p:cNvSpPr/>
            <p:nvPr/>
          </p:nvSpPr>
          <p:spPr>
            <a:xfrm>
              <a:off x="5766409" y="1270920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SPECJALISTA DS. BHP I PPOŻ</a:t>
              </a:r>
            </a:p>
          </p:txBody>
        </p:sp>
        <p:sp>
          <p:nvSpPr>
            <p:cNvPr id="176" name="Dowolny kształt 175"/>
            <p:cNvSpPr/>
            <p:nvPr/>
          </p:nvSpPr>
          <p:spPr>
            <a:xfrm>
              <a:off x="5343057" y="394138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GŁÓWNY KSIĘGOWY</a:t>
              </a:r>
            </a:p>
          </p:txBody>
        </p:sp>
        <p:sp>
          <p:nvSpPr>
            <p:cNvPr id="177" name="Dowolny kształt 176"/>
            <p:cNvSpPr/>
            <p:nvPr/>
          </p:nvSpPr>
          <p:spPr>
            <a:xfrm>
              <a:off x="5341895" y="62037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DZIAŁ FINANSOWO -KSIĘGOWY</a:t>
              </a:r>
            </a:p>
          </p:txBody>
        </p:sp>
        <p:sp>
          <p:nvSpPr>
            <p:cNvPr id="183" name="Dowolny kształt 182"/>
            <p:cNvSpPr/>
            <p:nvPr/>
          </p:nvSpPr>
          <p:spPr>
            <a:xfrm>
              <a:off x="3047777" y="404951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NACZELNA PIELĘGNIARKA</a:t>
              </a:r>
            </a:p>
          </p:txBody>
        </p:sp>
        <p:sp>
          <p:nvSpPr>
            <p:cNvPr id="184" name="Dowolny kształt 183"/>
            <p:cNvSpPr/>
            <p:nvPr/>
          </p:nvSpPr>
          <p:spPr>
            <a:xfrm>
              <a:off x="5764592" y="850408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FA90"/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ADWOKAT/RADCA PRAWNY</a:t>
              </a:r>
            </a:p>
          </p:txBody>
        </p:sp>
        <p:sp>
          <p:nvSpPr>
            <p:cNvPr id="185" name="Dowolny kształt 184"/>
            <p:cNvSpPr/>
            <p:nvPr/>
          </p:nvSpPr>
          <p:spPr>
            <a:xfrm>
              <a:off x="5764592" y="106922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INSPEKTOR OBRONY CYWILNEJ</a:t>
              </a:r>
            </a:p>
          </p:txBody>
        </p:sp>
        <p:sp>
          <p:nvSpPr>
            <p:cNvPr id="186" name="Dowolny kształt 185"/>
            <p:cNvSpPr/>
            <p:nvPr/>
          </p:nvSpPr>
          <p:spPr>
            <a:xfrm>
              <a:off x="5764592" y="627580"/>
              <a:ext cx="310837" cy="158213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500" dirty="0"/>
                <a:t>PEŁNOMOCNIK DYREKTORA </a:t>
              </a:r>
              <a:br>
                <a:rPr lang="pl-PL" sz="500" dirty="0"/>
              </a:br>
              <a:r>
                <a:rPr lang="pl-PL" sz="500" dirty="0"/>
                <a:t>DS. ZARZĄDZANIA JAKOŚCIĄ</a:t>
              </a:r>
            </a:p>
          </p:txBody>
        </p:sp>
        <p:sp>
          <p:nvSpPr>
            <p:cNvPr id="187" name="Dowolny kształt 186"/>
            <p:cNvSpPr/>
            <p:nvPr/>
          </p:nvSpPr>
          <p:spPr>
            <a:xfrm>
              <a:off x="4607787" y="-243674"/>
              <a:ext cx="310837" cy="155418"/>
            </a:xfrm>
            <a:custGeom>
              <a:avLst/>
              <a:gdLst>
                <a:gd name="connsiteX0" fmla="*/ 0 w 310837"/>
                <a:gd name="connsiteY0" fmla="*/ 0 h 155418"/>
                <a:gd name="connsiteX1" fmla="*/ 310837 w 310837"/>
                <a:gd name="connsiteY1" fmla="*/ 0 h 155418"/>
                <a:gd name="connsiteX2" fmla="*/ 310837 w 310837"/>
                <a:gd name="connsiteY2" fmla="*/ 155418 h 155418"/>
                <a:gd name="connsiteX3" fmla="*/ 0 w 310837"/>
                <a:gd name="connsiteY3" fmla="*/ 155418 h 155418"/>
                <a:gd name="connsiteX4" fmla="*/ 0 w 310837"/>
                <a:gd name="connsiteY4" fmla="*/ 0 h 15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837" h="155418">
                  <a:moveTo>
                    <a:pt x="0" y="0"/>
                  </a:moveTo>
                  <a:lnTo>
                    <a:pt x="310837" y="0"/>
                  </a:lnTo>
                  <a:lnTo>
                    <a:pt x="310837" y="155418"/>
                  </a:lnTo>
                  <a:lnTo>
                    <a:pt x="0" y="15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175" tIns="3175" rIns="3175" bIns="3175" spcCol="1270" anchor="ctr"/>
            <a:lstStyle/>
            <a:p>
              <a:pPr algn="ctr" defTabSz="222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800" dirty="0"/>
                <a:t>RADA</a:t>
              </a:r>
              <a:r>
                <a:rPr lang="pl-PL" sz="500" dirty="0"/>
                <a:t> </a:t>
              </a:r>
              <a:r>
                <a:rPr lang="pl-PL" sz="800" dirty="0"/>
                <a:t>SPOŁECZNA</a:t>
              </a:r>
              <a:endParaRPr lang="pl-PL" sz="500" dirty="0"/>
            </a:p>
          </p:txBody>
        </p:sp>
      </p:grpSp>
      <p:cxnSp>
        <p:nvCxnSpPr>
          <p:cNvPr id="21" name="Łącznik prostoliniowy 20"/>
          <p:cNvCxnSpPr/>
          <p:nvPr/>
        </p:nvCxnSpPr>
        <p:spPr>
          <a:xfrm>
            <a:off x="4849813" y="955283"/>
            <a:ext cx="0" cy="2036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Łącznik prostoliniowy 79"/>
          <p:cNvCxnSpPr/>
          <p:nvPr/>
        </p:nvCxnSpPr>
        <p:spPr>
          <a:xfrm flipH="1">
            <a:off x="5223413" y="561322"/>
            <a:ext cx="25044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Łącznik prostoliniowy 206"/>
          <p:cNvCxnSpPr/>
          <p:nvPr/>
        </p:nvCxnSpPr>
        <p:spPr>
          <a:xfrm>
            <a:off x="6205538" y="1322476"/>
            <a:ext cx="73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Łącznik prostoliniowy 227"/>
          <p:cNvCxnSpPr/>
          <p:nvPr/>
        </p:nvCxnSpPr>
        <p:spPr>
          <a:xfrm flipH="1">
            <a:off x="6205538" y="1562189"/>
            <a:ext cx="730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Łącznik prostoliniowy 259"/>
          <p:cNvCxnSpPr/>
          <p:nvPr/>
        </p:nvCxnSpPr>
        <p:spPr>
          <a:xfrm>
            <a:off x="4849813" y="1158964"/>
            <a:ext cx="33512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Łącznik prostoliniowy 299"/>
          <p:cNvCxnSpPr/>
          <p:nvPr/>
        </p:nvCxnSpPr>
        <p:spPr>
          <a:xfrm>
            <a:off x="839788" y="1465351"/>
            <a:ext cx="0" cy="63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Łącznik prostoliniowy 301"/>
          <p:cNvCxnSpPr/>
          <p:nvPr/>
        </p:nvCxnSpPr>
        <p:spPr>
          <a:xfrm>
            <a:off x="2987824" y="1455826"/>
            <a:ext cx="0" cy="84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6" name="Łącznik prostoliniowy 305"/>
          <p:cNvCxnSpPr/>
          <p:nvPr/>
        </p:nvCxnSpPr>
        <p:spPr>
          <a:xfrm>
            <a:off x="4851400" y="1457414"/>
            <a:ext cx="0" cy="650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8" name="Łącznik prostoliniowy 327"/>
          <p:cNvCxnSpPr/>
          <p:nvPr/>
        </p:nvCxnSpPr>
        <p:spPr>
          <a:xfrm>
            <a:off x="5300663" y="1665376"/>
            <a:ext cx="1398" cy="3051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0" name="Łącznik prostoliniowy 329"/>
          <p:cNvCxnSpPr/>
          <p:nvPr/>
        </p:nvCxnSpPr>
        <p:spPr>
          <a:xfrm>
            <a:off x="5300663" y="1670139"/>
            <a:ext cx="61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Łącznik prostoliniowy 338"/>
          <p:cNvCxnSpPr/>
          <p:nvPr/>
        </p:nvCxnSpPr>
        <p:spPr>
          <a:xfrm>
            <a:off x="6200776" y="1319301"/>
            <a:ext cx="97" cy="242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Łącznik prostoliniowy 357"/>
          <p:cNvCxnSpPr/>
          <p:nvPr/>
        </p:nvCxnSpPr>
        <p:spPr>
          <a:xfrm>
            <a:off x="7181850" y="1274851"/>
            <a:ext cx="0" cy="5197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Łącznik prostoliniowy 381"/>
          <p:cNvCxnSpPr/>
          <p:nvPr/>
        </p:nvCxnSpPr>
        <p:spPr>
          <a:xfrm>
            <a:off x="261233" y="1620513"/>
            <a:ext cx="4572" cy="20441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Łącznik prostoliniowy 384"/>
          <p:cNvCxnSpPr/>
          <p:nvPr/>
        </p:nvCxnSpPr>
        <p:spPr>
          <a:xfrm>
            <a:off x="4133485" y="2351834"/>
            <a:ext cx="1059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9" name="Łącznik prostoliniowy 448"/>
          <p:cNvCxnSpPr/>
          <p:nvPr/>
        </p:nvCxnSpPr>
        <p:spPr>
          <a:xfrm flipH="1">
            <a:off x="4294765" y="1620513"/>
            <a:ext cx="10807" cy="11799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Łącznik prostoliniowy 456"/>
          <p:cNvCxnSpPr/>
          <p:nvPr/>
        </p:nvCxnSpPr>
        <p:spPr>
          <a:xfrm flipH="1" flipV="1">
            <a:off x="265647" y="3664623"/>
            <a:ext cx="235747" cy="2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7" name="Łącznik prostoliniowy 506"/>
          <p:cNvCxnSpPr/>
          <p:nvPr/>
        </p:nvCxnSpPr>
        <p:spPr>
          <a:xfrm>
            <a:off x="839788" y="1711414"/>
            <a:ext cx="0" cy="53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9" name="Łącznik prostoliniowy 508"/>
          <p:cNvCxnSpPr/>
          <p:nvPr/>
        </p:nvCxnSpPr>
        <p:spPr>
          <a:xfrm flipH="1">
            <a:off x="441754" y="1955889"/>
            <a:ext cx="2747" cy="1216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3" name="Łącznik prostoliniowy 512"/>
          <p:cNvCxnSpPr/>
          <p:nvPr/>
        </p:nvCxnSpPr>
        <p:spPr>
          <a:xfrm flipH="1">
            <a:off x="446059" y="2386924"/>
            <a:ext cx="66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oliniowy 7"/>
          <p:cNvCxnSpPr/>
          <p:nvPr/>
        </p:nvCxnSpPr>
        <p:spPr>
          <a:xfrm>
            <a:off x="444500" y="2089239"/>
            <a:ext cx="65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Łącznik prostoliniowy 84"/>
          <p:cNvCxnSpPr/>
          <p:nvPr/>
        </p:nvCxnSpPr>
        <p:spPr>
          <a:xfrm flipH="1">
            <a:off x="261233" y="3444145"/>
            <a:ext cx="2429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Łącznik prostoliniowy 91"/>
          <p:cNvCxnSpPr/>
          <p:nvPr/>
        </p:nvCxnSpPr>
        <p:spPr>
          <a:xfrm>
            <a:off x="2987824" y="1727914"/>
            <a:ext cx="0" cy="554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Łącznik prostoliniowy 204"/>
          <p:cNvCxnSpPr/>
          <p:nvPr/>
        </p:nvCxnSpPr>
        <p:spPr>
          <a:xfrm flipH="1">
            <a:off x="7181850" y="1274851"/>
            <a:ext cx="809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Łącznik prostoliniowy 207"/>
          <p:cNvCxnSpPr/>
          <p:nvPr/>
        </p:nvCxnSpPr>
        <p:spPr>
          <a:xfrm flipH="1">
            <a:off x="7181850" y="1535201"/>
            <a:ext cx="809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3" name="Łącznik prostoliniowy 442"/>
          <p:cNvCxnSpPr/>
          <p:nvPr/>
        </p:nvCxnSpPr>
        <p:spPr>
          <a:xfrm flipV="1">
            <a:off x="5756275" y="1459001"/>
            <a:ext cx="0" cy="69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0" name="Łącznik prostoliniowy 469"/>
          <p:cNvCxnSpPr/>
          <p:nvPr/>
        </p:nvCxnSpPr>
        <p:spPr>
          <a:xfrm flipV="1">
            <a:off x="839788" y="1455826"/>
            <a:ext cx="4916487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3" name="Łącznik prostoliniowy 482"/>
          <p:cNvCxnSpPr/>
          <p:nvPr/>
        </p:nvCxnSpPr>
        <p:spPr>
          <a:xfrm flipH="1" flipV="1">
            <a:off x="1979712" y="1153188"/>
            <a:ext cx="2870101" cy="57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7" name="Łącznik prostoliniowy 546"/>
          <p:cNvCxnSpPr/>
          <p:nvPr/>
        </p:nvCxnSpPr>
        <p:spPr>
          <a:xfrm>
            <a:off x="8201025" y="1170076"/>
            <a:ext cx="0" cy="16176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Łącznik prostoliniowy 553"/>
          <p:cNvCxnSpPr/>
          <p:nvPr/>
        </p:nvCxnSpPr>
        <p:spPr>
          <a:xfrm>
            <a:off x="8201025" y="1816189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6" name="Łącznik prostoliniowy 555"/>
          <p:cNvCxnSpPr/>
          <p:nvPr/>
        </p:nvCxnSpPr>
        <p:spPr>
          <a:xfrm>
            <a:off x="8201025" y="2068601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4" name="Łącznik prostoliniowy 563"/>
          <p:cNvCxnSpPr/>
          <p:nvPr/>
        </p:nvCxnSpPr>
        <p:spPr>
          <a:xfrm flipH="1">
            <a:off x="8201025" y="2322601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7" name="Łącznik prostoliniowy 566"/>
          <p:cNvCxnSpPr/>
          <p:nvPr/>
        </p:nvCxnSpPr>
        <p:spPr>
          <a:xfrm flipH="1">
            <a:off x="8201025" y="1543139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oliniowy 4"/>
          <p:cNvCxnSpPr/>
          <p:nvPr/>
        </p:nvCxnSpPr>
        <p:spPr>
          <a:xfrm>
            <a:off x="6664325" y="1158964"/>
            <a:ext cx="0" cy="49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oliniowy 13"/>
          <p:cNvCxnSpPr/>
          <p:nvPr/>
        </p:nvCxnSpPr>
        <p:spPr>
          <a:xfrm flipH="1" flipV="1">
            <a:off x="7651750" y="1158964"/>
            <a:ext cx="0" cy="28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Łącznik prostoliniowy 76"/>
          <p:cNvCxnSpPr/>
          <p:nvPr/>
        </p:nvCxnSpPr>
        <p:spPr>
          <a:xfrm>
            <a:off x="1979712" y="1153188"/>
            <a:ext cx="0" cy="49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Łącznik prostoliniowy 78"/>
          <p:cNvCxnSpPr/>
          <p:nvPr/>
        </p:nvCxnSpPr>
        <p:spPr>
          <a:xfrm>
            <a:off x="4292600" y="1158964"/>
            <a:ext cx="0" cy="49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Łącznik prostoliniowy 82"/>
          <p:cNvCxnSpPr/>
          <p:nvPr/>
        </p:nvCxnSpPr>
        <p:spPr>
          <a:xfrm>
            <a:off x="4292600" y="1389151"/>
            <a:ext cx="0" cy="69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Łącznik prostoliniowy 85"/>
          <p:cNvCxnSpPr/>
          <p:nvPr/>
        </p:nvCxnSpPr>
        <p:spPr>
          <a:xfrm flipH="1">
            <a:off x="1208088" y="1392326"/>
            <a:ext cx="442912" cy="144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Łącznik prostoliniowy 89"/>
          <p:cNvCxnSpPr/>
          <p:nvPr/>
        </p:nvCxnSpPr>
        <p:spPr>
          <a:xfrm>
            <a:off x="2413000" y="1392326"/>
            <a:ext cx="290364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7" name="Dowolny kształt 246"/>
          <p:cNvSpPr/>
          <p:nvPr/>
        </p:nvSpPr>
        <p:spPr>
          <a:xfrm>
            <a:off x="3376828" y="2263429"/>
            <a:ext cx="761635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PODSTAWOWA OPIEKA ZDROWOTNA</a:t>
            </a:r>
          </a:p>
        </p:txBody>
      </p:sp>
      <p:cxnSp>
        <p:nvCxnSpPr>
          <p:cNvPr id="215" name="Łącznik prostoliniowy 214"/>
          <p:cNvCxnSpPr/>
          <p:nvPr/>
        </p:nvCxnSpPr>
        <p:spPr>
          <a:xfrm flipV="1">
            <a:off x="4144222" y="2564220"/>
            <a:ext cx="9997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3" name="Dowolny kształt 342"/>
          <p:cNvSpPr/>
          <p:nvPr/>
        </p:nvSpPr>
        <p:spPr>
          <a:xfrm>
            <a:off x="8318112" y="2419139"/>
            <a:ext cx="761635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KAPELAN SZPITALNY</a:t>
            </a:r>
          </a:p>
        </p:txBody>
      </p:sp>
      <p:cxnSp>
        <p:nvCxnSpPr>
          <p:cNvPr id="267" name="Łącznik prostoliniowy 266"/>
          <p:cNvCxnSpPr/>
          <p:nvPr/>
        </p:nvCxnSpPr>
        <p:spPr>
          <a:xfrm>
            <a:off x="8201025" y="2519451"/>
            <a:ext cx="1063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Łącznik prostoliniowy 202"/>
          <p:cNvCxnSpPr/>
          <p:nvPr/>
        </p:nvCxnSpPr>
        <p:spPr>
          <a:xfrm>
            <a:off x="4140200" y="1876179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Łącznik prostoliniowy 209"/>
          <p:cNvCxnSpPr/>
          <p:nvPr/>
        </p:nvCxnSpPr>
        <p:spPr>
          <a:xfrm>
            <a:off x="4145177" y="2119859"/>
            <a:ext cx="9424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Łącznik prostoliniowy 218"/>
          <p:cNvCxnSpPr/>
          <p:nvPr/>
        </p:nvCxnSpPr>
        <p:spPr>
          <a:xfrm flipV="1">
            <a:off x="3292912" y="1622710"/>
            <a:ext cx="1010625" cy="22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Łącznik prostoliniowy 225"/>
          <p:cNvCxnSpPr/>
          <p:nvPr/>
        </p:nvCxnSpPr>
        <p:spPr>
          <a:xfrm>
            <a:off x="4140435" y="2800473"/>
            <a:ext cx="158650" cy="27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Łącznik prostoliniowy 230"/>
          <p:cNvCxnSpPr/>
          <p:nvPr/>
        </p:nvCxnSpPr>
        <p:spPr>
          <a:xfrm flipH="1">
            <a:off x="4239419" y="1876179"/>
            <a:ext cx="2381" cy="6880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Łącznik prostoliniowy 243"/>
          <p:cNvCxnSpPr/>
          <p:nvPr/>
        </p:nvCxnSpPr>
        <p:spPr>
          <a:xfrm>
            <a:off x="261233" y="1620513"/>
            <a:ext cx="1785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95" name="pole tekstowe 1"/>
          <p:cNvSpPr txBox="1">
            <a:spLocks noChangeArrowheads="1"/>
          </p:cNvSpPr>
          <p:nvPr/>
        </p:nvSpPr>
        <p:spPr bwMode="auto">
          <a:xfrm>
            <a:off x="7524750" y="116632"/>
            <a:ext cx="16192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600" dirty="0">
              <a:latin typeface="Calibri" pitchFamily="34" charset="0"/>
            </a:endParaRPr>
          </a:p>
          <a:p>
            <a:r>
              <a:rPr lang="pl-PL" sz="600" dirty="0">
                <a:latin typeface="Calibri" pitchFamily="34" charset="0"/>
              </a:rPr>
              <a:t>Załącznik  do Statutu SP ZOZ w Sulechowie</a:t>
            </a:r>
          </a:p>
        </p:txBody>
      </p:sp>
      <p:sp>
        <p:nvSpPr>
          <p:cNvPr id="14396" name="pole tekstowe 8"/>
          <p:cNvSpPr txBox="1">
            <a:spLocks noChangeArrowheads="1"/>
          </p:cNvSpPr>
          <p:nvPr/>
        </p:nvSpPr>
        <p:spPr bwMode="auto">
          <a:xfrm>
            <a:off x="2268538" y="142726"/>
            <a:ext cx="48958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100">
                <a:latin typeface="Calibri" pitchFamily="34" charset="0"/>
              </a:rPr>
              <a:t>SCHEMAT ORGANIZACYJNY SP ZOZ W SULECHOWIE</a:t>
            </a:r>
          </a:p>
        </p:txBody>
      </p:sp>
      <p:cxnSp>
        <p:nvCxnSpPr>
          <p:cNvPr id="87" name="Łącznik prostoliniowy 86"/>
          <p:cNvCxnSpPr/>
          <p:nvPr/>
        </p:nvCxnSpPr>
        <p:spPr>
          <a:xfrm flipH="1">
            <a:off x="439738" y="2703246"/>
            <a:ext cx="66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Łącznik prostoliniowy 88"/>
          <p:cNvCxnSpPr/>
          <p:nvPr/>
        </p:nvCxnSpPr>
        <p:spPr>
          <a:xfrm flipH="1">
            <a:off x="439738" y="2875945"/>
            <a:ext cx="66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Łącznik prostoliniowy 213"/>
          <p:cNvCxnSpPr/>
          <p:nvPr/>
        </p:nvCxnSpPr>
        <p:spPr>
          <a:xfrm>
            <a:off x="441325" y="2990939"/>
            <a:ext cx="6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0" name="Dowolny kształt 249"/>
          <p:cNvSpPr/>
          <p:nvPr/>
        </p:nvSpPr>
        <p:spPr>
          <a:xfrm>
            <a:off x="512734" y="3101998"/>
            <a:ext cx="788833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OŚRODEK REHABILITACJI LECZNICZEJ DZIENNEJ</a:t>
            </a:r>
          </a:p>
        </p:txBody>
      </p:sp>
      <p:cxnSp>
        <p:nvCxnSpPr>
          <p:cNvPr id="253" name="Łącznik prostoliniowy 252"/>
          <p:cNvCxnSpPr/>
          <p:nvPr/>
        </p:nvCxnSpPr>
        <p:spPr>
          <a:xfrm>
            <a:off x="439738" y="3172551"/>
            <a:ext cx="729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8318500" y="2668676"/>
            <a:ext cx="762000" cy="1936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DZIAŁ INFORMATYKI</a:t>
            </a:r>
          </a:p>
        </p:txBody>
      </p:sp>
      <p:cxnSp>
        <p:nvCxnSpPr>
          <p:cNvPr id="64" name="Łącznik prostoliniowy 63"/>
          <p:cNvCxnSpPr/>
          <p:nvPr/>
        </p:nvCxnSpPr>
        <p:spPr>
          <a:xfrm>
            <a:off x="8201025" y="2782976"/>
            <a:ext cx="117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Dowolny kształt 253"/>
          <p:cNvSpPr/>
          <p:nvPr/>
        </p:nvSpPr>
        <p:spPr>
          <a:xfrm>
            <a:off x="5377187" y="1898405"/>
            <a:ext cx="761635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ARCHIWUM ZAKŁADOWE</a:t>
            </a:r>
          </a:p>
        </p:txBody>
      </p:sp>
      <p:cxnSp>
        <p:nvCxnSpPr>
          <p:cNvPr id="256" name="Łącznik prostoliniowy 327"/>
          <p:cNvCxnSpPr/>
          <p:nvPr/>
        </p:nvCxnSpPr>
        <p:spPr>
          <a:xfrm>
            <a:off x="5300663" y="1970543"/>
            <a:ext cx="603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Dowolny kształt 262"/>
          <p:cNvSpPr/>
          <p:nvPr/>
        </p:nvSpPr>
        <p:spPr>
          <a:xfrm>
            <a:off x="6383196" y="1706824"/>
            <a:ext cx="761635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SEKCJA ZAMÓWIEŃ PUBLICZNYCH</a:t>
            </a:r>
          </a:p>
        </p:txBody>
      </p:sp>
      <p:sp>
        <p:nvSpPr>
          <p:cNvPr id="264" name="Dowolny kształt 263"/>
          <p:cNvSpPr/>
          <p:nvPr/>
        </p:nvSpPr>
        <p:spPr>
          <a:xfrm>
            <a:off x="6385751" y="1934994"/>
            <a:ext cx="761635" cy="176810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SEKCJA ZAOPATRZENIA</a:t>
            </a:r>
          </a:p>
        </p:txBody>
      </p:sp>
      <p:cxnSp>
        <p:nvCxnSpPr>
          <p:cNvPr id="265" name="Łącznik prostoliniowy 338"/>
          <p:cNvCxnSpPr/>
          <p:nvPr/>
        </p:nvCxnSpPr>
        <p:spPr>
          <a:xfrm flipH="1">
            <a:off x="6287364" y="1632270"/>
            <a:ext cx="1588" cy="376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Łącznik prostoliniowy 343"/>
          <p:cNvCxnSpPr/>
          <p:nvPr/>
        </p:nvCxnSpPr>
        <p:spPr>
          <a:xfrm flipH="1">
            <a:off x="6287220" y="1794565"/>
            <a:ext cx="95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Łącznik prostoliniowy 343"/>
          <p:cNvCxnSpPr/>
          <p:nvPr/>
        </p:nvCxnSpPr>
        <p:spPr>
          <a:xfrm flipH="1">
            <a:off x="6284045" y="2004115"/>
            <a:ext cx="95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Łącznik prostoliniowy 381"/>
          <p:cNvCxnSpPr/>
          <p:nvPr/>
        </p:nvCxnSpPr>
        <p:spPr>
          <a:xfrm flipH="1">
            <a:off x="1960210" y="1395091"/>
            <a:ext cx="3611" cy="1401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7" name="Łącznik prostoliniowy 75"/>
          <p:cNvCxnSpPr/>
          <p:nvPr/>
        </p:nvCxnSpPr>
        <p:spPr>
          <a:xfrm flipH="1" flipV="1">
            <a:off x="3757779" y="1622711"/>
            <a:ext cx="1138" cy="1606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9" name="Dowolny kształt 328"/>
          <p:cNvSpPr/>
          <p:nvPr/>
        </p:nvSpPr>
        <p:spPr>
          <a:xfrm>
            <a:off x="1502193" y="1537780"/>
            <a:ext cx="787448" cy="183784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OPIEKA PIELĘGNACYJNA</a:t>
            </a:r>
          </a:p>
        </p:txBody>
      </p:sp>
      <p:sp>
        <p:nvSpPr>
          <p:cNvPr id="331" name="Dowolny kształt 330"/>
          <p:cNvSpPr/>
          <p:nvPr/>
        </p:nvSpPr>
        <p:spPr>
          <a:xfrm>
            <a:off x="1574379" y="1800343"/>
            <a:ext cx="787448" cy="173085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 smtClean="0"/>
              <a:t>ZAKŁADY OPIEKUŃCZO-LECZNICZE</a:t>
            </a:r>
            <a:endParaRPr lang="pl-PL" sz="500" dirty="0"/>
          </a:p>
        </p:txBody>
      </p:sp>
      <p:cxnSp>
        <p:nvCxnSpPr>
          <p:cNvPr id="333" name="Łącznik prostoliniowy 309"/>
          <p:cNvCxnSpPr/>
          <p:nvPr/>
        </p:nvCxnSpPr>
        <p:spPr>
          <a:xfrm flipH="1">
            <a:off x="1520437" y="1727914"/>
            <a:ext cx="4762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5" name="Łącznik prostoliniowy 399"/>
          <p:cNvCxnSpPr/>
          <p:nvPr/>
        </p:nvCxnSpPr>
        <p:spPr>
          <a:xfrm>
            <a:off x="1523612" y="1880314"/>
            <a:ext cx="41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Dowolny kształt 113"/>
          <p:cNvSpPr/>
          <p:nvPr/>
        </p:nvSpPr>
        <p:spPr>
          <a:xfrm>
            <a:off x="2560092" y="2026212"/>
            <a:ext cx="767746" cy="215331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500" kern="1200" dirty="0"/>
              <a:t>ZESPÓŁ </a:t>
            </a:r>
            <a:r>
              <a:rPr lang="pl-PL" sz="500" dirty="0" smtClean="0"/>
              <a:t>RATOWNICTWA MEDYCZNEGO</a:t>
            </a:r>
            <a:r>
              <a:rPr lang="pl-PL" sz="500" kern="1200" dirty="0" smtClean="0"/>
              <a:t> </a:t>
            </a:r>
            <a:r>
              <a:rPr lang="pl-PL" sz="500" kern="1200" dirty="0"/>
              <a:t>PODSTAWOWY P</a:t>
            </a:r>
          </a:p>
        </p:txBody>
      </p:sp>
      <p:sp>
        <p:nvSpPr>
          <p:cNvPr id="115" name="Dowolny kształt 114"/>
          <p:cNvSpPr/>
          <p:nvPr/>
        </p:nvSpPr>
        <p:spPr>
          <a:xfrm>
            <a:off x="2556997" y="2292948"/>
            <a:ext cx="770840" cy="223368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500" kern="1200" dirty="0"/>
              <a:t>ZESPÓŁ </a:t>
            </a:r>
            <a:r>
              <a:rPr lang="pl-PL" sz="500" dirty="0" smtClean="0"/>
              <a:t>RATOWNICTWA MEDYCZNEGO</a:t>
            </a:r>
            <a:r>
              <a:rPr lang="pl-PL" sz="500" kern="1200" dirty="0" smtClean="0"/>
              <a:t> </a:t>
            </a:r>
            <a:r>
              <a:rPr lang="pl-PL" sz="500" kern="1200" dirty="0"/>
              <a:t>SPECJALISTYCZNY S</a:t>
            </a:r>
          </a:p>
        </p:txBody>
      </p:sp>
      <p:cxnSp>
        <p:nvCxnSpPr>
          <p:cNvPr id="117" name="Łącznik prostoliniowy 202"/>
          <p:cNvCxnSpPr/>
          <p:nvPr/>
        </p:nvCxnSpPr>
        <p:spPr>
          <a:xfrm>
            <a:off x="2465181" y="1877899"/>
            <a:ext cx="10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Łącznik prostoliniowy 381"/>
          <p:cNvCxnSpPr/>
          <p:nvPr/>
        </p:nvCxnSpPr>
        <p:spPr>
          <a:xfrm>
            <a:off x="2469945" y="1876179"/>
            <a:ext cx="3374" cy="528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Łącznik prostoliniowy 202"/>
          <p:cNvCxnSpPr/>
          <p:nvPr/>
        </p:nvCxnSpPr>
        <p:spPr>
          <a:xfrm>
            <a:off x="2472962" y="2138817"/>
            <a:ext cx="780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Łącznik prostoliniowy 202"/>
          <p:cNvCxnSpPr/>
          <p:nvPr/>
        </p:nvCxnSpPr>
        <p:spPr>
          <a:xfrm flipV="1">
            <a:off x="2472962" y="2404788"/>
            <a:ext cx="78075" cy="2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Dowolny kształt 127"/>
          <p:cNvSpPr/>
          <p:nvPr/>
        </p:nvSpPr>
        <p:spPr bwMode="auto">
          <a:xfrm>
            <a:off x="7272480" y="1707297"/>
            <a:ext cx="761576" cy="176841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/>
              <a:t>DZIAŁ </a:t>
            </a:r>
            <a:r>
              <a:rPr lang="pl-PL" sz="500" dirty="0" smtClean="0"/>
              <a:t>KADR I PŁAC</a:t>
            </a:r>
            <a:endParaRPr lang="pl-PL" sz="500" dirty="0"/>
          </a:p>
        </p:txBody>
      </p:sp>
      <p:cxnSp>
        <p:nvCxnSpPr>
          <p:cNvPr id="130" name="Łącznik prostoliniowy 207"/>
          <p:cNvCxnSpPr/>
          <p:nvPr/>
        </p:nvCxnSpPr>
        <p:spPr>
          <a:xfrm flipH="1">
            <a:off x="7181850" y="1789803"/>
            <a:ext cx="809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Dowolny kształt 115"/>
          <p:cNvSpPr/>
          <p:nvPr/>
        </p:nvSpPr>
        <p:spPr bwMode="auto">
          <a:xfrm>
            <a:off x="4458496" y="778442"/>
            <a:ext cx="761576" cy="176841"/>
          </a:xfrm>
          <a:custGeom>
            <a:avLst/>
            <a:gdLst>
              <a:gd name="connsiteX0" fmla="*/ 0 w 310837"/>
              <a:gd name="connsiteY0" fmla="*/ 0 h 155418"/>
              <a:gd name="connsiteX1" fmla="*/ 310837 w 310837"/>
              <a:gd name="connsiteY1" fmla="*/ 0 h 155418"/>
              <a:gd name="connsiteX2" fmla="*/ 310837 w 310837"/>
              <a:gd name="connsiteY2" fmla="*/ 155418 h 155418"/>
              <a:gd name="connsiteX3" fmla="*/ 0 w 310837"/>
              <a:gd name="connsiteY3" fmla="*/ 155418 h 155418"/>
              <a:gd name="connsiteX4" fmla="*/ 0 w 310837"/>
              <a:gd name="connsiteY4" fmla="*/ 0 h 1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0837" h="155418">
                <a:moveTo>
                  <a:pt x="0" y="0"/>
                </a:moveTo>
                <a:lnTo>
                  <a:pt x="310837" y="0"/>
                </a:lnTo>
                <a:lnTo>
                  <a:pt x="310837" y="155418"/>
                </a:lnTo>
                <a:lnTo>
                  <a:pt x="0" y="155418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3175" tIns="3175" rIns="3175" bIns="3175" spcCol="1270" anchor="ctr"/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500" dirty="0" smtClean="0"/>
              <a:t>INSPEKTOR OCHRONY DANYCH OSOBOWYCH</a:t>
            </a:r>
            <a:endParaRPr lang="pl-PL" sz="500" dirty="0"/>
          </a:p>
        </p:txBody>
      </p:sp>
      <p:cxnSp>
        <p:nvCxnSpPr>
          <p:cNvPr id="119" name="Łącznik prostoliniowy 20"/>
          <p:cNvCxnSpPr/>
          <p:nvPr/>
        </p:nvCxnSpPr>
        <p:spPr>
          <a:xfrm>
            <a:off x="4849813" y="654425"/>
            <a:ext cx="0" cy="124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737</TotalTime>
  <Words>137</Words>
  <Application>Microsoft Office PowerPoint</Application>
  <PresentationFormat>Pokaz na ekranie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 Surowiec</dc:creator>
  <cp:lastModifiedBy>a.ciemnoczolowska</cp:lastModifiedBy>
  <cp:revision>98</cp:revision>
  <cp:lastPrinted>2018-06-18T08:29:47Z</cp:lastPrinted>
  <dcterms:created xsi:type="dcterms:W3CDTF">2014-01-30T08:45:48Z</dcterms:created>
  <dcterms:modified xsi:type="dcterms:W3CDTF">2019-09-09T11:10:09Z</dcterms:modified>
</cp:coreProperties>
</file>